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2" r:id="rId5"/>
    <p:sldId id="264" r:id="rId6"/>
    <p:sldId id="265" r:id="rId7"/>
    <p:sldId id="263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7" autoAdjust="0"/>
    <p:restoredTop sz="94660"/>
  </p:normalViewPr>
  <p:slideViewPr>
    <p:cSldViewPr>
      <p:cViewPr>
        <p:scale>
          <a:sx n="76" d="100"/>
          <a:sy n="76" d="100"/>
        </p:scale>
        <p:origin x="-75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02A5-F470-4A54-94AD-0A24BDC2128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F541-9BE8-4DF0-AF80-401EAF9ABF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78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0F541-9BE8-4DF0-AF80-401EAF9ABF0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B5B4-6008-4A77-AAF8-6E835F440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F431-D8A2-4941-AE5E-23CCA3782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40DB6-7ABF-4BF7-A294-DC20F42D3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2520-7C25-4048-8C66-3C8532537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700F-7A40-4D50-91CC-1CB2C2846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BB6D6-44CD-44E0-AD3C-907918C5F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4D22-2F21-4A0B-858E-81EE2FA39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1F3D8-C008-4D74-ABA1-F82119D90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3715-C032-4725-AE16-C02713ABF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865E-2E53-4B4B-986D-A8AE7A97E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5FDE-671B-4887-8F8D-62A9D8664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437B6-3CFA-4BB4-8EEA-09E8D55E29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 rot="195148">
            <a:off x="1674813" y="1155700"/>
            <a:ext cx="6096000" cy="1330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00100" y="3429000"/>
            <a:ext cx="8077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§Ò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tµi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: Con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ong</a:t>
            </a:r>
            <a:endParaRPr lang="en-US" sz="3600" b="1" dirty="0">
              <a:solidFill>
                <a:srgbClr val="FF3300"/>
              </a:solidFill>
              <a:latin typeface=".VnAvant" pitchFamily="34" charset="0"/>
            </a:endParaRPr>
          </a:p>
          <a:p>
            <a:pPr algn="ctr"/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/>
              <a:t>dạy</a:t>
            </a:r>
            <a:r>
              <a:rPr lang="en-US" sz="3200" b="1" dirty="0"/>
              <a:t>: </a:t>
            </a:r>
            <a:r>
              <a:rPr lang="en-US" sz="3200" b="1" dirty="0" err="1" smtClean="0"/>
              <a:t>Nguyễn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Hằng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Lớp</a:t>
            </a:r>
            <a:r>
              <a:rPr lang="en-US" sz="3200" b="1" dirty="0" smtClean="0"/>
              <a:t> 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Nhỡ</a:t>
            </a:r>
            <a:r>
              <a:rPr lang="en-US" sz="3200" b="1" dirty="0" smtClean="0"/>
              <a:t> B1</a:t>
            </a:r>
            <a:endParaRPr lang="en-US" sz="3200" b="1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42167" y="2155810"/>
            <a:ext cx="7620000" cy="1027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Khám phá khoa học</a:t>
            </a:r>
            <a:endParaRPr lang="vi-VN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4101" name="Picture 5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99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0075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3810000"/>
            <a:ext cx="838200" cy="1524000"/>
          </a:xfrm>
          <a:prstGeom prst="star32">
            <a:avLst>
              <a:gd name="adj" fmla="val 1875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8305800" y="4876800"/>
            <a:ext cx="838200" cy="1524000"/>
          </a:xfrm>
          <a:prstGeom prst="star32">
            <a:avLst>
              <a:gd name="adj" fmla="val 0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066800" y="457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PHÒNG GIÁO DỤC VÀ ĐÀO TẠO HUYỆN GIA LÂM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TRƯỜNG MẦM NON ĐÌNH XUYÊN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7" grpId="0" animBg="1"/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vòi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66800" y="5181600"/>
            <a:ext cx="14478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629400" y="5257800"/>
            <a:ext cx="1600200" cy="1371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vi-VN"/>
          </a:p>
        </p:txBody>
      </p:sp>
      <p:pic>
        <p:nvPicPr>
          <p:cNvPr id="16391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3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52600"/>
            <a:ext cx="476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một chân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286000" y="5715000"/>
            <a:ext cx="1447800" cy="11430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495800" y="571500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7415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9763"/>
            <a:ext cx="4514850" cy="350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567E-6 L 0.1875 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</a:rPr>
              <a:t>Con ong có mấy cánh?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066800" y="5181600"/>
            <a:ext cx="14478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629400" y="5257800"/>
            <a:ext cx="1600200" cy="1371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439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909763"/>
            <a:ext cx="4762500" cy="311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 ong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có </a:t>
            </a:r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mấy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cánh</a:t>
            </a:r>
            <a:r>
              <a:rPr lang="en-US" sz="4000" b="1">
                <a:solidFill>
                  <a:srgbClr val="FF0000"/>
                </a:solidFill>
              </a:rPr>
              <a:t>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0" y="5410200"/>
            <a:ext cx="16002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934200" y="5334000"/>
            <a:ext cx="1600200" cy="1524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9463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909763"/>
            <a:ext cx="4762500" cy="319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mật là côn trùng có lợi 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0" y="5334000"/>
            <a:ext cx="1600200" cy="15240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934200" y="5334000"/>
            <a:ext cx="1600200" cy="1524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667000" cy="3657600"/>
          </a:xfrm>
        </p:spPr>
        <p:txBody>
          <a:bodyPr/>
          <a:lstStyle/>
          <a:p>
            <a:endParaRPr lang="vi-VN"/>
          </a:p>
        </p:txBody>
      </p:sp>
      <p:pic>
        <p:nvPicPr>
          <p:cNvPr id="20487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09763"/>
            <a:ext cx="47625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Con ong đẻ ra trứng đúng hay sai?</a:t>
            </a:r>
            <a:endParaRPr lang="en-US" sz="36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676400" y="5181600"/>
            <a:ext cx="16002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324600" y="5105400"/>
            <a:ext cx="1600200" cy="1524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511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447800"/>
            <a:ext cx="47625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1528"/>
            </a:avLst>
          </a:prstGeom>
          <a:solidFill>
            <a:schemeClr val="accent1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152400"/>
            <a:ext cx="2286000" cy="762000"/>
          </a:xfrm>
          <a:prstGeom prst="star32">
            <a:avLst>
              <a:gd name="adj" fmla="val 0"/>
            </a:avLst>
          </a:prstGeom>
          <a:solidFill>
            <a:schemeClr val="accent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867400" y="304800"/>
            <a:ext cx="2286000" cy="762000"/>
          </a:xfrm>
          <a:prstGeom prst="star32">
            <a:avLst>
              <a:gd name="adj" fmla="val 1875"/>
            </a:avLst>
          </a:prstGeom>
          <a:solidFill>
            <a:schemeClr val="tx2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3914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con chăm ngoan- học giỏi</a:t>
            </a:r>
          </a:p>
        </p:txBody>
      </p:sp>
      <p:pic>
        <p:nvPicPr>
          <p:cNvPr id="22558" name="Picture 30" descr="star_taking_a_bow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9" name="Picture 31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6" name="Picture 4" descr="ong dang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4" name="Picture 4" descr="hut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6" name="Picture 4" descr="to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4" name="Picture 4" descr="ong xay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mat o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20" name="Picture 4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2" name="Picture 4" descr="ong bap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ng vo 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95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ng 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7313" y="3846513"/>
            <a:ext cx="2706687" cy="3011487"/>
          </a:xfrm>
          <a:noFill/>
          <a:ln/>
        </p:spPr>
      </p:pic>
      <p:pic>
        <p:nvPicPr>
          <p:cNvPr id="14339" name="Picture 8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3102">
            <a:off x="0" y="5067300"/>
            <a:ext cx="1981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blumen-pflanzen11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48199">
            <a:off x="49213" y="193675"/>
            <a:ext cx="2001837" cy="239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0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801">
            <a:off x="6781800" y="193675"/>
            <a:ext cx="20018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</a:rPr>
              <a:t>* TRÒ CHƠI 1 : CHUNG SỨC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 - &amp;quot;Con ong có vòi đúng hay sai?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Con ong có một chân đúng hay sai?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Con ong có mấy cánh?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Con ong có mấy cánh?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Con ong mật là côn trùng có lợi  đúng hay sai?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Con ong đẻ ra trứng đúng hay sai?&amp;quot;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99</Words>
  <Application>Microsoft Office PowerPoint</Application>
  <PresentationFormat>On-screen Show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ong có vòi đúng hay sai?</vt:lpstr>
      <vt:lpstr>Con ong có một chân đúng hay sai?</vt:lpstr>
      <vt:lpstr>Con ong có mấy cánh?</vt:lpstr>
      <vt:lpstr>Con ong có mấy cánh?</vt:lpstr>
      <vt:lpstr>Con ong mật là côn trùng có lợi  đúng hay sai?</vt:lpstr>
      <vt:lpstr>Con ong đẻ ra trứng đúng hay sai?</vt:lpstr>
      <vt:lpstr>PowerPoint Presentation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Nho4</cp:lastModifiedBy>
  <cp:revision>12</cp:revision>
  <dcterms:created xsi:type="dcterms:W3CDTF">2014-04-10T06:11:02Z</dcterms:created>
  <dcterms:modified xsi:type="dcterms:W3CDTF">2021-05-07T07:48:52Z</dcterms:modified>
</cp:coreProperties>
</file>